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1" r:id="rId8"/>
    <p:sldId id="275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4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0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1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5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5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4429258" y="1288474"/>
            <a:ext cx="3333485" cy="2901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0845" y="4189616"/>
            <a:ext cx="277031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비즈니스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뉴미디어 기획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29" y="5045662"/>
            <a:ext cx="1401346" cy="6632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 승 찬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21589" y="3235569"/>
            <a:ext cx="15488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Data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0604" y="3235569"/>
            <a:ext cx="18371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Marketing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96348" y="3235569"/>
            <a:ext cx="6399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3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96038" y="2787161"/>
            <a:ext cx="59186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Solution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회사에서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근무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60777" y="2787161"/>
            <a:ext cx="59891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KT 5G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미디어데이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행사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제작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5890" y="2787161"/>
            <a:ext cx="11789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WHY?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6290" y="2787161"/>
            <a:ext cx="43781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새로움으로 가득 찬 프로젝트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7588" y="2831122"/>
            <a:ext cx="635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7275" y="2831122"/>
            <a:ext cx="6399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426" y="2831122"/>
            <a:ext cx="170501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Optitrack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6450" y="3086099"/>
            <a:ext cx="363432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기획부터 개발 운영까지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29463" y="1811214"/>
            <a:ext cx="1492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동선기획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94060" y="1811214"/>
            <a:ext cx="25635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체험공간 모델링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1110" y="1512275"/>
            <a:ext cx="44678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제작 및 콘텐츠 최적화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0965" y="3167390"/>
            <a:ext cx="30700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 것을 밝히는 남자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2343" y="1301259"/>
            <a:ext cx="298030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현장에서 작업 진행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3947" y="1867419"/>
            <a:ext cx="5864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수능을 마치고 저 자신과 약속했습니다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88809" y="1867419"/>
            <a:ext cx="5814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것을 많이 배우고 경험해보자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870" y="4387493"/>
            <a:ext cx="15888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5608" y="4862429"/>
            <a:ext cx="29354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장학금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증정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광운대 ci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1" y="2002113"/>
            <a:ext cx="2055755" cy="20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68292" y="0"/>
            <a:ext cx="612370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106611" y="3072850"/>
            <a:ext cx="404707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Technologies + Humanities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융합전공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 2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42" y="3408219"/>
            <a:ext cx="6090458" cy="3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530"/>
          <a:stretch/>
        </p:blipFill>
        <p:spPr>
          <a:xfrm>
            <a:off x="0" y="3275215"/>
            <a:ext cx="6101542" cy="3582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8" y="-1"/>
            <a:ext cx="6163932" cy="34082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6101542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81222" y="3235569"/>
            <a:ext cx="18371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Marketing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1" y="0"/>
            <a:ext cx="7586749" cy="4242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278"/>
          <a:stretch/>
        </p:blipFill>
        <p:spPr>
          <a:xfrm>
            <a:off x="4605250" y="3532909"/>
            <a:ext cx="7586749" cy="4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71371" y="3167390"/>
            <a:ext cx="15488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Data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972"/>
            <a:ext cx="6716684" cy="3778135"/>
          </a:xfrm>
          <a:prstGeom prst="rect">
            <a:avLst/>
          </a:prstGeom>
        </p:spPr>
      </p:pic>
      <p:pic>
        <p:nvPicPr>
          <p:cNvPr id="3078" name="Picture 6" descr="자동 대체 텍스트를 사용할 수 없습니다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6755"/>
          <a:stretch/>
        </p:blipFill>
        <p:spPr bwMode="auto">
          <a:xfrm>
            <a:off x="4624754" y="0"/>
            <a:ext cx="6716684" cy="38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163"/>
            <a:ext cx="4323515" cy="2099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43" y="3380163"/>
            <a:ext cx="4323515" cy="2197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97" y="2965824"/>
            <a:ext cx="3912754" cy="2880000"/>
          </a:xfrm>
          <a:prstGeom prst="rect">
            <a:avLst/>
          </a:prstGeom>
        </p:spPr>
      </p:pic>
      <p:pic>
        <p:nvPicPr>
          <p:cNvPr id="9" name="_x287111048" descr="EMB000016bc113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26" y="1445977"/>
            <a:ext cx="9805988" cy="40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3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83</Words>
  <Application>Microsoft Office PowerPoint</Application>
  <PresentationFormat>와이드스크린</PresentationFormat>
  <Paragraphs>30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나눔고딕 ExtraBold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24</cp:revision>
  <dcterms:created xsi:type="dcterms:W3CDTF">2017-10-23T02:02:10Z</dcterms:created>
  <dcterms:modified xsi:type="dcterms:W3CDTF">2017-10-24T04:21:58Z</dcterms:modified>
</cp:coreProperties>
</file>